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sldIdLst>
    <p:sldId id="256" r:id="rId3"/>
    <p:sldId id="257" r:id="rId4"/>
    <p:sldId id="268" r:id="rId5"/>
    <p:sldId id="271" r:id="rId6"/>
    <p:sldId id="272" r:id="rId7"/>
    <p:sldId id="273" r:id="rId8"/>
    <p:sldId id="274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94" r:id="rId28"/>
    <p:sldId id="295" r:id="rId29"/>
    <p:sldId id="296" r:id="rId30"/>
    <p:sldId id="297" r:id="rId31"/>
    <p:sldId id="298" r:id="rId32"/>
    <p:sldId id="303" r:id="rId33"/>
    <p:sldId id="304" r:id="rId34"/>
    <p:sldId id="305" r:id="rId35"/>
    <p:sldId id="306" r:id="rId36"/>
    <p:sldId id="307" r:id="rId37"/>
    <p:sldId id="308" r:id="rId38"/>
    <p:sldId id="311" r:id="rId39"/>
    <p:sldId id="312" r:id="rId40"/>
    <p:sldId id="314" r:id="rId41"/>
  </p:sldIdLst>
  <p:sldSz cx="10160000" cy="8394700"/>
  <p:notesSz cx="6858000" cy="9144000"/>
  <p:embeddedFontLst>
    <p:embeddedFont>
      <p:font typeface="Calibri" panose="020F0502020204030204" pitchFamily="34" charset="0"/>
      <p:regular r:id="rId42"/>
      <p:bold r:id="rId43"/>
      <p:italic r:id="rId44"/>
      <p:boldItalic r:id="rId4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1596" y="-90"/>
      </p:cViewPr>
      <p:guideLst>
        <p:guide orient="horz" pos="2644"/>
        <p:guide pos="32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1.fntdata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font" Target="fonts/font4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2.fntdata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607800"/>
            <a:ext cx="8636000" cy="17994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756997"/>
            <a:ext cx="7112000" cy="214531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65F31-8F87-4709-984D-B82EC3314772}" type="datetimeFigureOut">
              <a:rPr lang="en-GB" smtClean="0"/>
              <a:t>08/11/2014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41EF1-7ABF-43A7-80FB-EBC1F37F2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301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65F31-8F87-4709-984D-B82EC3314772}" type="datetimeFigureOut">
              <a:rPr lang="en-GB" smtClean="0"/>
              <a:t>08/11/2014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41EF1-7ABF-43A7-80FB-EBC1F37F2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2577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336179"/>
            <a:ext cx="2286000" cy="7162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336179"/>
            <a:ext cx="6688667" cy="7162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65F31-8F87-4709-984D-B82EC3314772}" type="datetimeFigureOut">
              <a:rPr lang="en-GB" smtClean="0"/>
              <a:t>08/11/2014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41EF1-7ABF-43A7-80FB-EBC1F37F2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07079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607800"/>
            <a:ext cx="8636000" cy="17994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756997"/>
            <a:ext cx="7112000" cy="214531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65F31-8F87-4709-984D-B82EC331477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41EF1-7ABF-43A7-80FB-EBC1F37F297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0643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65F31-8F87-4709-984D-B82EC331477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41EF1-7ABF-43A7-80FB-EBC1F37F297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6774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5394374"/>
            <a:ext cx="8636000" cy="1667281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3558033"/>
            <a:ext cx="8636000" cy="18363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65F31-8F87-4709-984D-B82EC331477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41EF1-7ABF-43A7-80FB-EBC1F37F297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2316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958765"/>
            <a:ext cx="4487333" cy="554011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4667" y="1958765"/>
            <a:ext cx="4487333" cy="554011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65F31-8F87-4709-984D-B82EC331477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41EF1-7ABF-43A7-80FB-EBC1F37F297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4772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879092"/>
            <a:ext cx="4489098" cy="7831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662208"/>
            <a:ext cx="4489098" cy="48366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141" y="1879092"/>
            <a:ext cx="4490861" cy="7831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1141" y="2662208"/>
            <a:ext cx="4490861" cy="48366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65F31-8F87-4709-984D-B82EC331477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41EF1-7ABF-43A7-80FB-EBC1F37F297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8641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65F31-8F87-4709-984D-B82EC331477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41EF1-7ABF-43A7-80FB-EBC1F37F297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1168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65F31-8F87-4709-984D-B82EC331477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41EF1-7ABF-43A7-80FB-EBC1F37F297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5938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34234"/>
            <a:ext cx="3342570" cy="142243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334235"/>
            <a:ext cx="5679722" cy="716464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1756670"/>
            <a:ext cx="3342570" cy="574220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65F31-8F87-4709-984D-B82EC331477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41EF1-7ABF-43A7-80FB-EBC1F37F297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227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65F31-8F87-4709-984D-B82EC3314772}" type="datetimeFigureOut">
              <a:rPr lang="en-GB" smtClean="0"/>
              <a:t>08/11/2014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41EF1-7ABF-43A7-80FB-EBC1F37F2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5326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5876290"/>
            <a:ext cx="6096000" cy="69372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750082"/>
            <a:ext cx="6096000" cy="50368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6570019"/>
            <a:ext cx="6096000" cy="9852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65F31-8F87-4709-984D-B82EC331477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41EF1-7ABF-43A7-80FB-EBC1F37F297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7538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65F31-8F87-4709-984D-B82EC331477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41EF1-7ABF-43A7-80FB-EBC1F37F297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0576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336179"/>
            <a:ext cx="2286000" cy="7162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336179"/>
            <a:ext cx="6688667" cy="7162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65F31-8F87-4709-984D-B82EC331477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41EF1-7ABF-43A7-80FB-EBC1F37F297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242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5394374"/>
            <a:ext cx="8636000" cy="1667281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3558033"/>
            <a:ext cx="8636000" cy="18363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65F31-8F87-4709-984D-B82EC3314772}" type="datetimeFigureOut">
              <a:rPr lang="en-GB" smtClean="0"/>
              <a:t>08/11/2014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41EF1-7ABF-43A7-80FB-EBC1F37F2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4704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958765"/>
            <a:ext cx="4487333" cy="554011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4667" y="1958765"/>
            <a:ext cx="4487333" cy="554011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65F31-8F87-4709-984D-B82EC3314772}" type="datetimeFigureOut">
              <a:rPr lang="en-GB" smtClean="0"/>
              <a:t>08/11/2014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41EF1-7ABF-43A7-80FB-EBC1F37F2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4185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879092"/>
            <a:ext cx="4489098" cy="7831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662208"/>
            <a:ext cx="4489098" cy="48366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141" y="1879092"/>
            <a:ext cx="4490861" cy="7831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1141" y="2662208"/>
            <a:ext cx="4490861" cy="48366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65F31-8F87-4709-984D-B82EC3314772}" type="datetimeFigureOut">
              <a:rPr lang="en-GB" smtClean="0"/>
              <a:t>08/11/2014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41EF1-7ABF-43A7-80FB-EBC1F37F2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0356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65F31-8F87-4709-984D-B82EC3314772}" type="datetimeFigureOut">
              <a:rPr lang="en-GB" smtClean="0"/>
              <a:t>08/11/2014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41EF1-7ABF-43A7-80FB-EBC1F37F2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7968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65F31-8F87-4709-984D-B82EC3314772}" type="datetimeFigureOut">
              <a:rPr lang="en-GB" smtClean="0"/>
              <a:t>08/11/2014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41EF1-7ABF-43A7-80FB-EBC1F37F2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8241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34234"/>
            <a:ext cx="3342570" cy="142243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334235"/>
            <a:ext cx="5679722" cy="716464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1756670"/>
            <a:ext cx="3342570" cy="574220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65F31-8F87-4709-984D-B82EC3314772}" type="datetimeFigureOut">
              <a:rPr lang="en-GB" smtClean="0"/>
              <a:t>08/11/2014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41EF1-7ABF-43A7-80FB-EBC1F37F2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8716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5876290"/>
            <a:ext cx="6096000" cy="69372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750082"/>
            <a:ext cx="6096000" cy="50368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6570019"/>
            <a:ext cx="6096000" cy="9852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65F31-8F87-4709-984D-B82EC3314772}" type="datetimeFigureOut">
              <a:rPr lang="en-GB" smtClean="0"/>
              <a:t>08/11/2014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41EF1-7ABF-43A7-80FB-EBC1F37F2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9438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336177"/>
            <a:ext cx="9144000" cy="13991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958765"/>
            <a:ext cx="9144000" cy="55401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8001" y="7780645"/>
            <a:ext cx="2370667" cy="4469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65F31-8F87-4709-984D-B82EC3314772}" type="datetimeFigureOut">
              <a:rPr lang="en-GB" smtClean="0"/>
              <a:t>08/11/2014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1335" y="7780645"/>
            <a:ext cx="3217333" cy="4469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81334" y="7780645"/>
            <a:ext cx="2370667" cy="4469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41EF1-7ABF-43A7-80FB-EBC1F37F2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9125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336177"/>
            <a:ext cx="9144000" cy="13991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958765"/>
            <a:ext cx="9144000" cy="55401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8001" y="7780645"/>
            <a:ext cx="2370667" cy="4469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65F31-8F87-4709-984D-B82EC331477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1335" y="7780645"/>
            <a:ext cx="3217333" cy="4469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81334" y="7780645"/>
            <a:ext cx="2370667" cy="4469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41EF1-7ABF-43A7-80FB-EBC1F37F297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861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419100"/>
            <a:ext cx="5150739" cy="98234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420688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419100"/>
            <a:ext cx="5248148" cy="83197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92724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419100"/>
            <a:ext cx="5389753" cy="35394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239326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419100"/>
            <a:ext cx="5000371" cy="160185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101237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419100"/>
            <a:ext cx="4610989" cy="110629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182711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419100"/>
            <a:ext cx="4248023" cy="168148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182371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419100"/>
            <a:ext cx="4522470" cy="102666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332959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419100"/>
            <a:ext cx="4593209" cy="245148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148313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419100"/>
            <a:ext cx="4371975" cy="96469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59536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419100"/>
            <a:ext cx="4433951" cy="163728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13319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419100"/>
            <a:ext cx="4787900" cy="72567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138957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419100"/>
            <a:ext cx="4487037" cy="69913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100575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419100"/>
            <a:ext cx="4699381" cy="176999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181101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419100"/>
            <a:ext cx="5487162" cy="226568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340260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419100"/>
            <a:ext cx="4681728" cy="131864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403729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419100"/>
            <a:ext cx="4593209" cy="99123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166156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419100"/>
            <a:ext cx="4752594" cy="100888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33725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419100"/>
            <a:ext cx="4531233" cy="175234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1416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419100"/>
            <a:ext cx="4460494" cy="230098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243762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419100"/>
            <a:ext cx="4318889" cy="86728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221141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419100"/>
            <a:ext cx="3814445" cy="53987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187049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419100"/>
            <a:ext cx="3708273" cy="86728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226317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419100"/>
            <a:ext cx="4655185" cy="115049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195927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419100"/>
            <a:ext cx="4840986" cy="359321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130330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419100"/>
            <a:ext cx="4840986" cy="316839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325046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419100"/>
            <a:ext cx="4053332" cy="153987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304309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419100"/>
            <a:ext cx="4902962" cy="400024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549400"/>
            <a:ext cx="4743704" cy="131864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44476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419100"/>
            <a:ext cx="4575556" cy="279666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173114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419100"/>
            <a:ext cx="4770247" cy="290283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259799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419100"/>
            <a:ext cx="5150739" cy="242493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279343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419100"/>
            <a:ext cx="4849876" cy="490296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59024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419100"/>
            <a:ext cx="4619752" cy="220370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394220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419100"/>
            <a:ext cx="4726051" cy="134518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140971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419100"/>
            <a:ext cx="4451604" cy="85852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136279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419100"/>
            <a:ext cx="4726051" cy="134518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112702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419100"/>
            <a:ext cx="4867656" cy="248691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220239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419100"/>
            <a:ext cx="4708271" cy="349580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37234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419100"/>
            <a:ext cx="3513582" cy="83197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157154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419100"/>
            <a:ext cx="4416298" cy="69037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417074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Custom</PresentationFormat>
  <Paragraphs>0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Arial</vt:lpstr>
      <vt:lpstr>Calibri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Attleborough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 Treby</dc:creator>
  <cp:lastModifiedBy>Jon Treby</cp:lastModifiedBy>
  <cp:revision>4</cp:revision>
  <dcterms:created xsi:type="dcterms:W3CDTF">2012-08-30T13:47:29Z</dcterms:created>
  <dcterms:modified xsi:type="dcterms:W3CDTF">2014-11-08T15:49:07Z</dcterms:modified>
</cp:coreProperties>
</file>